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49afedb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7303d1faf2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306b25910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306f56236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303085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30718d9d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84bfb2a.png"/><Relationship Id="rId3" Type="http://schemas.openxmlformats.org/officeDocument/2006/relationships/image" Target="../media/file730345686a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1ca258c9.png"/><Relationship Id="rId3" Type="http://schemas.openxmlformats.org/officeDocument/2006/relationships/image" Target="../media/file730667302c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8bd56ee.png"/><Relationship Id="rId3" Type="http://schemas.openxmlformats.org/officeDocument/2006/relationships/image" Target="../media/file730469627bd.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2c0b0d7f.png"/><Relationship Id="rId3" Type="http://schemas.openxmlformats.org/officeDocument/2006/relationships/image" Target="../media/file7309a323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356b9301.png"/><Relationship Id="rId3" Type="http://schemas.openxmlformats.org/officeDocument/2006/relationships/image" Target="../media/file7302980420d.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237078c4.png"/><Relationship Id="rId3" Type="http://schemas.openxmlformats.org/officeDocument/2006/relationships/image" Target="../media/file7302d089e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10bf77f8.png"/><Relationship Id="rId3" Type="http://schemas.openxmlformats.org/officeDocument/2006/relationships/image" Target="../media/file730a5d435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3070f21749.png"/><Relationship Id="rId3" Type="http://schemas.openxmlformats.org/officeDocument/2006/relationships/image" Target="../media/file73025d6f38d.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4ddcc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5b69b8a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79d945de.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277a30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46fa2a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51e12ec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3016c4aa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July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03 July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5,207.0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4,239,686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7,497.2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6,282.2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July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03 July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June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July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03 July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5,207.0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6,282.2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4,239,686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7,497.2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July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03 July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June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July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2021-07-03T18:42:33Z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